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B965E-692C-48C9-923A-CAFCC248A0CC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0C558-FB1F-4CF2-8E88-894DE77509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B965E-692C-48C9-923A-CAFCC248A0CC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0C558-FB1F-4CF2-8E88-894DE77509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B965E-692C-48C9-923A-CAFCC248A0CC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0C558-FB1F-4CF2-8E88-894DE77509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B965E-692C-48C9-923A-CAFCC248A0CC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0C558-FB1F-4CF2-8E88-894DE77509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B965E-692C-48C9-923A-CAFCC248A0CC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0C558-FB1F-4CF2-8E88-894DE77509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B965E-692C-48C9-923A-CAFCC248A0CC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0C558-FB1F-4CF2-8E88-894DE77509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B965E-692C-48C9-923A-CAFCC248A0CC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0C558-FB1F-4CF2-8E88-894DE77509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B965E-692C-48C9-923A-CAFCC248A0CC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0C558-FB1F-4CF2-8E88-894DE77509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B965E-692C-48C9-923A-CAFCC248A0CC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0C558-FB1F-4CF2-8E88-894DE77509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B965E-692C-48C9-923A-CAFCC248A0CC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0C558-FB1F-4CF2-8E88-894DE77509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B965E-692C-48C9-923A-CAFCC248A0CC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0C558-FB1F-4CF2-8E88-894DE77509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AB965E-692C-48C9-923A-CAFCC248A0CC}" type="datetimeFigureOut">
              <a:rPr lang="en-US" smtClean="0"/>
              <a:t>5/19/2010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0C558-FB1F-4CF2-8E88-894DE775092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THE HOLOCAUST</a:t>
            </a:r>
            <a:endParaRPr lang="en-US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971800"/>
            <a:ext cx="6400800" cy="12954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From The Zell’s Point of View</a:t>
            </a:r>
            <a:endParaRPr lang="en-US" dirty="0">
              <a:solidFill>
                <a:schemeClr val="bg1"/>
              </a:solidFill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Camps</a:t>
            </a:r>
            <a:endParaRPr lang="en-US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1028" name="Picture 4" descr="https://jspivey.wikispaces.com/file/view/gas_chamber.jpg/30634679/gas_chamb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25867">
            <a:off x="5062753" y="673871"/>
            <a:ext cx="3713759" cy="2549525"/>
          </a:xfrm>
          <a:prstGeom prst="rect">
            <a:avLst/>
          </a:prstGeom>
          <a:noFill/>
        </p:spPr>
      </p:pic>
      <p:pic>
        <p:nvPicPr>
          <p:cNvPr id="1030" name="Picture 6" descr="http://www.martinfrost.ws/htmlfiles/camp_childre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57642" y="3505200"/>
            <a:ext cx="3048000" cy="3048000"/>
          </a:xfrm>
          <a:prstGeom prst="rect">
            <a:avLst/>
          </a:prstGeom>
          <a:noFill/>
        </p:spPr>
      </p:pic>
      <p:pic>
        <p:nvPicPr>
          <p:cNvPr id="1026" name="Picture 2" descr="http://pursuingholiness.com/wp-content/uploads/nazi-concentration-camp5.gif"/>
          <p:cNvPicPr>
            <a:picLocks noChangeAspect="1" noChangeArrowheads="1"/>
          </p:cNvPicPr>
          <p:nvPr/>
        </p:nvPicPr>
        <p:blipFill>
          <a:blip r:embed="rId4" cstate="print"/>
          <a:srcRect l="4000" t="3299" r="29333" b="2680"/>
          <a:stretch>
            <a:fillRect/>
          </a:stretch>
        </p:blipFill>
        <p:spPr bwMode="auto">
          <a:xfrm rot="19953665">
            <a:off x="579465" y="466803"/>
            <a:ext cx="2807368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Museum</a:t>
            </a:r>
            <a:endParaRPr lang="en-US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18434" name="Picture 2" descr="http://images.china.cn/attachement/jpg/site1007/20091028/001ec94a26ba0c5241795d.jpg"/>
          <p:cNvPicPr>
            <a:picLocks noChangeAspect="1" noChangeArrowheads="1"/>
          </p:cNvPicPr>
          <p:nvPr/>
        </p:nvPicPr>
        <p:blipFill>
          <a:blip r:embed="rId2" cstate="print"/>
          <a:srcRect b="24222"/>
          <a:stretch>
            <a:fillRect/>
          </a:stretch>
        </p:blipFill>
        <p:spPr bwMode="auto">
          <a:xfrm>
            <a:off x="1" y="1"/>
            <a:ext cx="3429000" cy="3200399"/>
          </a:xfrm>
          <a:prstGeom prst="rect">
            <a:avLst/>
          </a:prstGeom>
          <a:noFill/>
        </p:spPr>
      </p:pic>
      <p:pic>
        <p:nvPicPr>
          <p:cNvPr id="18436" name="Picture 4" descr="http://confrontaal.org/wordpress/wp-content/uploads/2009/06/124_holocaust_memorial_l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0931" y="0"/>
            <a:ext cx="3443069" cy="4314825"/>
          </a:xfrm>
          <a:prstGeom prst="rect">
            <a:avLst/>
          </a:prstGeom>
          <a:noFill/>
        </p:spPr>
      </p:pic>
      <p:pic>
        <p:nvPicPr>
          <p:cNvPr id="18438" name="Picture 6" descr="http://www.theepochtimes.com/n2/images/stories/large/2010/01/27/HolocaustMusEnh85103512.jpg"/>
          <p:cNvPicPr>
            <a:picLocks noChangeAspect="1" noChangeArrowheads="1"/>
          </p:cNvPicPr>
          <p:nvPr/>
        </p:nvPicPr>
        <p:blipFill>
          <a:blip r:embed="rId4" cstate="print"/>
          <a:srcRect l="33067" t="11313" b="11111"/>
          <a:stretch>
            <a:fillRect/>
          </a:stretch>
        </p:blipFill>
        <p:spPr bwMode="auto">
          <a:xfrm>
            <a:off x="1066800" y="3360693"/>
            <a:ext cx="4572000" cy="34973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Julia</a:t>
            </a:r>
            <a:endParaRPr lang="en-US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4098" name="Picture 2" descr="http://www.chgs.umn.edu/histories/minnesotans/andHolocaust/rinkey/images/bodiesintrainc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0"/>
            <a:ext cx="4102523" cy="2874152"/>
          </a:xfrm>
          <a:prstGeom prst="rect">
            <a:avLst/>
          </a:prstGeom>
          <a:noFill/>
        </p:spPr>
      </p:pic>
      <p:pic>
        <p:nvPicPr>
          <p:cNvPr id="1027" name="Picture 3" descr="C:\Documents and Settings\kbaker10\Local Settings\Temporary Internet Files\Content.IE5\06I54L53\MM90004664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533400"/>
            <a:ext cx="4051300" cy="1885950"/>
          </a:xfrm>
          <a:prstGeom prst="rect">
            <a:avLst/>
          </a:prstGeom>
          <a:noFill/>
        </p:spPr>
      </p:pic>
      <p:pic>
        <p:nvPicPr>
          <p:cNvPr id="1029" name="Picture 5" descr="http://news.bbc.co.uk/media/images/41200000/jpg/_41200243_rolling2.jpg"/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 b="4000"/>
          <a:stretch>
            <a:fillRect/>
          </a:stretch>
        </p:blipFill>
        <p:spPr bwMode="auto">
          <a:xfrm>
            <a:off x="6248400" y="228600"/>
            <a:ext cx="2705100" cy="3541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85185E-6 C 0.01754 0.01574 0.03004 0.04074 0.04688 0.0581 C 0.05538 0.06689 0.06528 0.07384 0.07431 0.08171 C 0.08091 0.0875 0.09202 0.10277 0.09844 0.10555 C 0.1066 0.10902 0.11389 0.11666 0.12101 0.12268 C 0.13108 0.13125 0.13837 0.14351 0.15 0.14838 C 0.16094 0.16296 0.16788 0.16689 0.18073 0.17847 C 0.18716 0.18426 0.19271 0.19027 0.2 0.19351 C 0.21858 0.21226 0.24306 0.22847 0.26615 0.23449 C 0.28924 0.24051 0.26806 0.2331 0.28386 0.23888 C 0.29063 0.24467 0.29532 0.24745 0.3033 0.24953 C 0.31389 0.26018 0.32084 0.26435 0.33073 0.27754 C 0.33282 0.28032 0.33716 0.28611 0.33716 0.28611 C 0.34028 0.29884 0.34566 0.31203 0.35174 0.32268 C 0.35521 0.34652 0.35313 0.33726 0.35643 0.35069 C 0.35695 0.35856 0.35782 0.36643 0.35816 0.3743 C 0.35886 0.39213 0.35851 0.41018 0.35972 0.42801 C 0.36111 0.44606 0.37292 0.45995 0.38229 0.47106 C 0.38577 0.47523 0.38959 0.47893 0.39202 0.48402 C 0.39306 0.48611 0.39358 0.48912 0.39514 0.49051 C 0.39896 0.49351 0.40851 0.4956 0.41302 0.49676 C 0.41858 0.50231 0.42275 0.50694 0.42917 0.50972 C 0.45625 0.53518 0.52084 0.5243 0.53716 0.52476 C 0.54462 0.52638 0.55087 0.52893 0.55816 0.53125 C 0.56545 0.53865 0.57344 0.54328 0.58229 0.54629 C 0.61424 0.57523 0.70972 0.56319 0.72101 0.56342 C 0.80104 0.56435 0.88125 0.56504 0.96129 0.56574 C 1.00591 0.56666 1.05313 0.5699 1.09844 0.5699 " pathEditMode="relative" ptsTypes="fffffffffffffffffffffffffffA">
                                      <p:cBhvr>
                                        <p:cTn id="6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William</a:t>
            </a:r>
            <a:endParaRPr lang="en-US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1028" name="Picture 4" descr="http://www.andreadams.com/assets/watermark%20files/usa.jpg"/>
          <p:cNvPicPr>
            <a:picLocks noChangeAspect="1" noChangeArrowheads="1"/>
          </p:cNvPicPr>
          <p:nvPr/>
        </p:nvPicPr>
        <p:blipFill>
          <a:blip r:embed="rId2" cstate="print"/>
          <a:srcRect l="12308" t="29122" r="12088" b="26338"/>
          <a:stretch>
            <a:fillRect/>
          </a:stretch>
        </p:blipFill>
        <p:spPr bwMode="auto">
          <a:xfrm>
            <a:off x="5562600" y="1447800"/>
            <a:ext cx="3276600" cy="1981200"/>
          </a:xfrm>
          <a:prstGeom prst="rect">
            <a:avLst/>
          </a:prstGeom>
          <a:noFill/>
        </p:spPr>
      </p:pic>
      <p:sp>
        <p:nvSpPr>
          <p:cNvPr id="10" name="Up Arrow 9"/>
          <p:cNvSpPr/>
          <p:nvPr/>
        </p:nvSpPr>
        <p:spPr>
          <a:xfrm rot="6126301">
            <a:off x="4330536" y="1062265"/>
            <a:ext cx="762000" cy="230410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447800"/>
            <a:ext cx="31908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Up Arrow 8"/>
          <p:cNvSpPr/>
          <p:nvPr/>
        </p:nvSpPr>
        <p:spPr>
          <a:xfrm>
            <a:off x="1676400" y="2362200"/>
            <a:ext cx="762000" cy="1219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http://brainmind.com/Dimages/DeathPit5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3276600"/>
            <a:ext cx="3581400" cy="33495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Martin</a:t>
            </a:r>
            <a:endParaRPr lang="en-US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2051" name="Picture 3" descr="http://graphics8.nytimes.com/images/2005/07/31/international/31holocaust.xlarge.jpg"/>
          <p:cNvPicPr>
            <a:picLocks noChangeAspect="1" noChangeArrowheads="1"/>
          </p:cNvPicPr>
          <p:nvPr/>
        </p:nvPicPr>
        <p:blipFill>
          <a:blip r:embed="rId2" cstate="print"/>
          <a:srcRect l="9524" r="15873"/>
          <a:stretch>
            <a:fillRect/>
          </a:stretch>
        </p:blipFill>
        <p:spPr bwMode="auto">
          <a:xfrm>
            <a:off x="2743200" y="2286000"/>
            <a:ext cx="3581400" cy="1976233"/>
          </a:xfrm>
          <a:prstGeom prst="rect">
            <a:avLst/>
          </a:prstGeom>
          <a:noFill/>
        </p:spPr>
      </p:pic>
      <p:pic>
        <p:nvPicPr>
          <p:cNvPr id="2052" name="Picture 4" descr="C:\Documents and Settings\kbaker10\Local Settings\Temporary Internet Files\Content.IE5\LWRFWIBX\MC90031177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228600"/>
            <a:ext cx="2044023" cy="3048000"/>
          </a:xfrm>
          <a:prstGeom prst="rect">
            <a:avLst/>
          </a:prstGeom>
          <a:noFill/>
        </p:spPr>
      </p:pic>
      <p:pic>
        <p:nvPicPr>
          <p:cNvPr id="11" name="Picture 4" descr="C:\Documents and Settings\kbaker10\Local Settings\Temporary Internet Files\Content.IE5\LWRFWIBX\MC90031177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"/>
            <a:ext cx="2044023" cy="3048000"/>
          </a:xfrm>
          <a:prstGeom prst="rect">
            <a:avLst/>
          </a:prstGeom>
          <a:noFill/>
        </p:spPr>
      </p:pic>
      <p:pic>
        <p:nvPicPr>
          <p:cNvPr id="12" name="Picture 4" descr="C:\Documents and Settings\kbaker10\Local Settings\Temporary Internet Files\Content.IE5\LWRFWIBX\MC90031177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581400"/>
            <a:ext cx="2044023" cy="3048000"/>
          </a:xfrm>
          <a:prstGeom prst="rect">
            <a:avLst/>
          </a:prstGeom>
          <a:noFill/>
        </p:spPr>
      </p:pic>
      <p:pic>
        <p:nvPicPr>
          <p:cNvPr id="13" name="Picture 4" descr="C:\Documents and Settings\kbaker10\Local Settings\Temporary Internet Files\Content.IE5\LWRFWIBX\MC90031177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657600"/>
            <a:ext cx="2044023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Good Holocaust Books</a:t>
            </a:r>
            <a:endParaRPr lang="en-US" dirty="0">
              <a:solidFill>
                <a:schemeClr val="bg1"/>
              </a:solidFill>
              <a:latin typeface="Algerian" pitchFamily="82" charset="0"/>
            </a:endParaRPr>
          </a:p>
        </p:txBody>
      </p:sp>
      <p:pic>
        <p:nvPicPr>
          <p:cNvPr id="19458" name="Picture 2" descr="http://blindeh.files.wordpress.com/2009/06/nigh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90600"/>
            <a:ext cx="3657600" cy="5610225"/>
          </a:xfrm>
          <a:prstGeom prst="rect">
            <a:avLst/>
          </a:prstGeom>
          <a:noFill/>
        </p:spPr>
      </p:pic>
      <p:pic>
        <p:nvPicPr>
          <p:cNvPr id="19460" name="Picture 4" descr="http://www.marcuse.org/herbert/pubs/70spubs/70simages/WiesenthalSunflower98Cov440px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990600"/>
            <a:ext cx="3657600" cy="5568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Citations</a:t>
            </a:r>
            <a:endParaRPr lang="en-US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Algerian" pitchFamily="82" charset="0"/>
              </a:rPr>
              <a:t>"United States Holocaust Memorial Museum." </a:t>
            </a:r>
            <a:r>
              <a:rPr lang="en-US" sz="2800" i="1" dirty="0" smtClean="0">
                <a:solidFill>
                  <a:schemeClr val="bg1"/>
                </a:solidFill>
                <a:latin typeface="Algerian" pitchFamily="82" charset="0"/>
              </a:rPr>
              <a:t>United States Holocaust Memorial Museum</a:t>
            </a:r>
            <a:r>
              <a:rPr lang="en-US" sz="2800" dirty="0" smtClean="0">
                <a:solidFill>
                  <a:schemeClr val="bg1"/>
                </a:solidFill>
                <a:latin typeface="Algerian" pitchFamily="82" charset="0"/>
              </a:rPr>
              <a:t>. </a:t>
            </a:r>
            <a:r>
              <a:rPr lang="en-US" sz="2800" dirty="0" err="1" smtClean="0">
                <a:solidFill>
                  <a:schemeClr val="bg1"/>
                </a:solidFill>
                <a:latin typeface="Algerian" pitchFamily="82" charset="0"/>
              </a:rPr>
              <a:t>N.p</a:t>
            </a:r>
            <a:r>
              <a:rPr lang="en-US" sz="2800" dirty="0" smtClean="0">
                <a:solidFill>
                  <a:schemeClr val="bg1"/>
                </a:solidFill>
                <a:latin typeface="Algerian" pitchFamily="82" charset="0"/>
              </a:rPr>
              <a:t>., 11 Apr 2010. Web. 19 May 2010. &lt;http://www.ushmm.org/&gt;.</a:t>
            </a:r>
          </a:p>
          <a:p>
            <a:r>
              <a:rPr lang="en-US" sz="2800" i="1" dirty="0" smtClean="0">
                <a:solidFill>
                  <a:schemeClr val="bg1"/>
                </a:solidFill>
                <a:latin typeface="Algerian" pitchFamily="82" charset="0"/>
              </a:rPr>
              <a:t>Google Images</a:t>
            </a:r>
            <a:r>
              <a:rPr lang="en-US" sz="2800" dirty="0" smtClean="0">
                <a:solidFill>
                  <a:schemeClr val="bg1"/>
                </a:solidFill>
                <a:latin typeface="Algerian" pitchFamily="82" charset="0"/>
              </a:rPr>
              <a:t>. Web. 19 May 2010. &lt;http://www.google.com/imghp&gt;.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Algerian" pitchFamily="82" charset="0"/>
              </a:rPr>
              <a:t>Wiesel, Ellie. </a:t>
            </a:r>
            <a:r>
              <a:rPr lang="en-US" sz="2800" i="1" dirty="0" smtClean="0">
                <a:solidFill>
                  <a:schemeClr val="bg1"/>
                </a:solidFill>
                <a:latin typeface="Algerian" pitchFamily="82" charset="0"/>
              </a:rPr>
              <a:t>Night</a:t>
            </a:r>
            <a:r>
              <a:rPr lang="en-US" sz="2800" dirty="0" smtClean="0">
                <a:solidFill>
                  <a:schemeClr val="bg1"/>
                </a:solidFill>
                <a:latin typeface="Algerian" pitchFamily="82" charset="0"/>
              </a:rPr>
              <a:t>. New York NY: Robert McAfee Brown, 1986. Print.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Algerian" pitchFamily="82" charset="0"/>
              </a:rPr>
              <a:t>Wiesenthal, Simon. </a:t>
            </a:r>
            <a:r>
              <a:rPr lang="en-US" sz="2800" i="1" dirty="0" smtClean="0">
                <a:solidFill>
                  <a:schemeClr val="bg1"/>
                </a:solidFill>
                <a:latin typeface="Algerian" pitchFamily="82" charset="0"/>
              </a:rPr>
              <a:t>The Sunflower</a:t>
            </a:r>
            <a:r>
              <a:rPr lang="en-US" sz="2800" dirty="0" smtClean="0">
                <a:solidFill>
                  <a:schemeClr val="bg1"/>
                </a:solidFill>
                <a:latin typeface="Algerian" pitchFamily="82" charset="0"/>
              </a:rPr>
              <a:t>. New York NY: </a:t>
            </a:r>
            <a:r>
              <a:rPr lang="en-US" sz="2800" dirty="0" err="1" smtClean="0">
                <a:solidFill>
                  <a:schemeClr val="bg1"/>
                </a:solidFill>
                <a:latin typeface="Algerian" pitchFamily="82" charset="0"/>
              </a:rPr>
              <a:t>Schocken</a:t>
            </a:r>
            <a:r>
              <a:rPr lang="en-US" sz="2800" dirty="0" smtClean="0">
                <a:solidFill>
                  <a:schemeClr val="bg1"/>
                </a:solidFill>
                <a:latin typeface="Algerian" pitchFamily="82" charset="0"/>
              </a:rPr>
              <a:t> Books Inc., 1997. Print.</a:t>
            </a:r>
            <a:endParaRPr lang="en-US" sz="2800" dirty="0">
              <a:solidFill>
                <a:schemeClr val="bg1"/>
              </a:solidFill>
              <a:latin typeface="Algerian" pitchFamily="8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98</Words>
  <Application>Microsoft Office PowerPoint</Application>
  <PresentationFormat>On-screen Show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HOLOCAUST</vt:lpstr>
      <vt:lpstr>Camps</vt:lpstr>
      <vt:lpstr>Museum</vt:lpstr>
      <vt:lpstr>Julia</vt:lpstr>
      <vt:lpstr>William</vt:lpstr>
      <vt:lpstr>Martin</vt:lpstr>
      <vt:lpstr>Good Holocaust Books</vt:lpstr>
      <vt:lpstr>Citations</vt:lpstr>
    </vt:vector>
  </TitlesOfParts>
  <Company>York Country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HOLOCAUST</dc:title>
  <dc:creator>user</dc:creator>
  <cp:lastModifiedBy>user</cp:lastModifiedBy>
  <cp:revision>1</cp:revision>
  <dcterms:created xsi:type="dcterms:W3CDTF">2010-05-19T14:42:13Z</dcterms:created>
  <dcterms:modified xsi:type="dcterms:W3CDTF">2010-05-19T14:51:46Z</dcterms:modified>
</cp:coreProperties>
</file>